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  <p:embeddedFont>
      <p:font typeface="Roboto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  <p:embeddedFont>
      <p:font typeface="Roboto"/>
      <p:regular r:id="rId35"/>
    </p:embeddedFont>
    <p:embeddedFont>
      <p:font typeface="Roboto"/>
      <p:regular r:id="rId36"/>
    </p:embeddedFont>
    <p:embeddedFont>
      <p:font typeface="Roboto"/>
      <p:regular r:id="rId37"/>
    </p:embeddedFont>
    <p:embeddedFont>
      <p:font typeface="Roboto"/>
      <p:regular r:id="rId38"/>
    </p:embeddedFont>
    <p:embeddedFont>
      <p:font typeface="Roboto"/>
      <p:regular r:id="rId39"/>
    </p:embeddedFont>
    <p:embeddedFont>
      <p:font typeface="Roboto"/>
      <p:regular r:id="rId4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font" Target="fonts/font12.fntdata"/><Relationship Id="rId27" Type="http://schemas.openxmlformats.org/officeDocument/2006/relationships/font" Target="fonts/font13.fntdata"/><Relationship Id="rId28" Type="http://schemas.openxmlformats.org/officeDocument/2006/relationships/font" Target="fonts/font14.fntdata"/><Relationship Id="rId29" Type="http://schemas.openxmlformats.org/officeDocument/2006/relationships/font" Target="fonts/font15.fntdata"/><Relationship Id="rId30" Type="http://schemas.openxmlformats.org/officeDocument/2006/relationships/font" Target="fonts/font16.fntdata"/><Relationship Id="rId31" Type="http://schemas.openxmlformats.org/officeDocument/2006/relationships/font" Target="fonts/font17.fntdata"/><Relationship Id="rId32" Type="http://schemas.openxmlformats.org/officeDocument/2006/relationships/font" Target="fonts/font18.fntdata"/><Relationship Id="rId33" Type="http://schemas.openxmlformats.org/officeDocument/2006/relationships/font" Target="fonts/font19.fntdata"/><Relationship Id="rId34" Type="http://schemas.openxmlformats.org/officeDocument/2006/relationships/font" Target="fonts/font20.fntdata"/><Relationship Id="rId35" Type="http://schemas.openxmlformats.org/officeDocument/2006/relationships/font" Target="fonts/font21.fntdata"/><Relationship Id="rId36" Type="http://schemas.openxmlformats.org/officeDocument/2006/relationships/font" Target="fonts/font22.fntdata"/><Relationship Id="rId37" Type="http://schemas.openxmlformats.org/officeDocument/2006/relationships/font" Target="fonts/font23.fntdata"/><Relationship Id="rId38" Type="http://schemas.openxmlformats.org/officeDocument/2006/relationships/font" Target="fonts/font24.fntdata"/><Relationship Id="rId39" Type="http://schemas.openxmlformats.org/officeDocument/2006/relationships/font" Target="fonts/font25.fntdata"/><Relationship Id="rId40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Employee Salary Analysis with Excel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employee salaries is a crucial task for any organization. This presentation will guide you through a comprehensive analysis using Microsoft Excel, covering everything from data collection to drawing meaningful conclusions.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94252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918002"/>
            <a:ext cx="22493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DURGA DEVI 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9368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Gathering &amp; Organizing Salary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Importing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 salary data from various sources like HR systems, payroll records, or CSV files. Ensure data consistency and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Cleaning &amp; Formatting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the data by removing duplicates, correcting errors, and applying consistent formatting. Standardize units and data types for accurate analysis.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Organizing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Organize data in a clear and logical structure. Use columns for employee names, job titles, departments, salary, experience, and other relevant factors.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700683"/>
            <a:ext cx="7692152" cy="1296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Calculating Basic Salary Statistics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924" y="2541151"/>
            <a:ext cx="466606" cy="466606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9636" y="2618899"/>
            <a:ext cx="11918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9937" y="2541151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Average Salary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9937" y="2989659"/>
            <a:ext cx="3068360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the average salary to understand the overall salary level within the organization.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703" y="2541151"/>
            <a:ext cx="466606" cy="466606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3935" y="2618899"/>
            <a:ext cx="19014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9716" y="2541151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Median Salary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9716" y="2989659"/>
            <a:ext cx="3068360" cy="1990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 the median salary, which represents the middle value of the salary data, providing a more accurate representation than the average in cases of skewed distributions.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5924" y="5421273"/>
            <a:ext cx="466606" cy="466606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5227" y="5499021"/>
            <a:ext cx="18800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9937" y="5421273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Salary Range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9937" y="5869781"/>
            <a:ext cx="3068360" cy="1327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the minimum and maximum salaries to understand the spread of salaries within the organization.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5703" y="5421273"/>
            <a:ext cx="466606" cy="466606"/>
          </a:xfrm>
          <a:prstGeom prst="roundRect">
            <a:avLst>
              <a:gd name="adj" fmla="val 4000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08577" y="5499021"/>
            <a:ext cx="20073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9716" y="5421273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Standard Deviation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9716" y="5869781"/>
            <a:ext cx="3068360" cy="165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 the standard deviation to measure the spread of salaries around the average, providing insights into salary variations.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779502"/>
            <a:ext cx="5893951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Visualizing Salary Data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8906" y="1795463"/>
            <a:ext cx="3693319" cy="2717483"/>
          </a:xfrm>
          <a:prstGeom prst="roundRect">
            <a:avLst>
              <a:gd name="adj" fmla="val 72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1436" y="2037993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Bar Charts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1436" y="2513052"/>
            <a:ext cx="320825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bar charts to compare salaries across different departments, job titles, or experience levels. Clearly visualize salary variations.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1895" y="1795463"/>
            <a:ext cx="3693319" cy="2717483"/>
          </a:xfrm>
          <a:prstGeom prst="roundRect">
            <a:avLst>
              <a:gd name="adj" fmla="val 72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4425" y="2037993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Line Charts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24425" y="2513052"/>
            <a:ext cx="320825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 salary trends over time, showing salary growth patterns and identifying potential salary stagnation or decline.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8906" y="4732615"/>
            <a:ext cx="3693319" cy="2717483"/>
          </a:xfrm>
          <a:prstGeom prst="roundRect">
            <a:avLst>
              <a:gd name="adj" fmla="val 72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1436" y="497514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Scatter Plots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1436" y="5450205"/>
            <a:ext cx="3208258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relationship between salary and other factors like experience, performance, or education level. Identify potential correlations.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1895" y="4732615"/>
            <a:ext cx="3693319" cy="2717483"/>
          </a:xfrm>
          <a:prstGeom prst="roundRect">
            <a:avLst>
              <a:gd name="adj" fmla="val 727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24425" y="497514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Histograms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24425" y="5450205"/>
            <a:ext cx="3208258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the distribution of salaries within the organization. Identify clusters and potential outliers in salary data.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41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3019782"/>
            <a:ext cx="9306758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Identifying Trends &amp; Patterns in Salaries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03770" y="3935135"/>
            <a:ext cx="22860" cy="3748683"/>
          </a:xfrm>
          <a:prstGeom prst="roundRect">
            <a:avLst>
              <a:gd name="adj" fmla="val 77928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22708" y="4368998"/>
            <a:ext cx="692706" cy="22860"/>
          </a:xfrm>
          <a:prstGeom prst="roundRect">
            <a:avLst>
              <a:gd name="adj" fmla="val 779284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7092553" y="4157782"/>
            <a:ext cx="445294" cy="445294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8288" y="4231958"/>
            <a:ext cx="113705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752493" y="4133017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Salary Growth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2706" y="4560927"/>
            <a:ext cx="5533906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salary growth patterns over time. Identify periods of rapid growth or stagnation. Understand the factors influencing salary growth.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4987" y="5358527"/>
            <a:ext cx="692706" cy="22860"/>
          </a:xfrm>
          <a:prstGeom prst="roundRect">
            <a:avLst>
              <a:gd name="adj" fmla="val 779284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7092553" y="5147310"/>
            <a:ext cx="445294" cy="445294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4474" y="5221486"/>
            <a:ext cx="18145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8403788" y="5122545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Salary Compression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03788" y="5550456"/>
            <a:ext cx="5533906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potential salary compression, where employees with different experience levels or performance have similar salaries. Identify potential issues and solutions.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22708" y="6344126"/>
            <a:ext cx="692706" cy="22860"/>
          </a:xfrm>
          <a:prstGeom prst="roundRect">
            <a:avLst>
              <a:gd name="adj" fmla="val 779284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2553" y="6132909"/>
            <a:ext cx="445294" cy="445294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5546" y="6207085"/>
            <a:ext cx="179308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3752493" y="6108144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Salary Gaps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92706" y="6536055"/>
            <a:ext cx="5533906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potential salary gaps across different departments, roles, or demographic groups. Identify areas for salary adjustments and ensure fairness.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18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Comparing Salaries Across Departments or Roles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9537"/>
            <a:ext cx="7556421" cy="4068128"/>
          </a:xfrm>
          <a:prstGeom prst="roundRect">
            <a:avLst>
              <a:gd name="adj" fmla="val 50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6715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311086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Department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17508" y="3110865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Salary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743" y="3110865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 Salary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87979" y="3110865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Salary Range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398037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412408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917508" y="412408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$75,000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743" y="412408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$70,000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87979" y="4124087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$60,000 - $90,000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499360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513730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Marketing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917508" y="5137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$68,000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02743" y="5137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$65,000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687979" y="5137309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$55,000 - $80,000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801410" y="600682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8462" y="615053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Engineering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2917508" y="615053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$82,000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02743" y="615053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$80,000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6687979" y="6150531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$70,000 - $95,000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3330297"/>
            <a:ext cx="9659898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Analyzing Factors Influencing Salaries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Experience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impact of experience on salary levels. Identify potential correlations between years of experience and salary growth.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Performance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impact of performance on salary levels. Identify potential correlations between performance ratings and salary increases.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Education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the impact of education level on salary levels. Identify potential correlations between education and salary potential.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061" y="560784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Conclusions &amp; Recommendations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61" y="2141101"/>
            <a:ext cx="509707" cy="509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061" y="2854643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Salary Adjustments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061" y="3295531"/>
            <a:ext cx="3705344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the analysis, recommend salary adjustments to address salary gaps, compression, or other identified issues.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276" y="2141101"/>
            <a:ext cx="509707" cy="509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1276" y="2854643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Regular Reviews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11276" y="3295531"/>
            <a:ext cx="3705463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 regular salary reviews to ensure that salaries remain competitive and reflect market conditions.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61" y="5212199"/>
            <a:ext cx="509707" cy="509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061" y="5925741"/>
            <a:ext cx="259663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Data-Driven Decisions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061" y="6366629"/>
            <a:ext cx="3705344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Emphasize the importance of data-driven decisions in salary management, promoting fairness and transparency.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1276" y="5212199"/>
            <a:ext cx="509707" cy="5097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1276" y="5925741"/>
            <a:ext cx="306978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Employee Communication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211276" y="6366629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 transparent communication with employees about salary adjustments and the rationale behind them.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2024-09-30T08:47:59Z</dcterms:created>
  <dcterms:modified xsi:type="dcterms:W3CDTF">2024-09-30T08:47:59Z</dcterms:modified>
</cp:coreProperties>
</file>